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73" r:id="rId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4E"/>
    <a:srgbClr val="7B3D57"/>
    <a:srgbClr val="004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4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1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3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5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4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1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7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2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8575284-D2D2-4325-B0DB-2FA9CBA3B59E}"/>
              </a:ext>
            </a:extLst>
          </p:cNvPr>
          <p:cNvSpPr/>
          <p:nvPr/>
        </p:nvSpPr>
        <p:spPr>
          <a:xfrm>
            <a:off x="8134095" y="5424180"/>
            <a:ext cx="2726447" cy="450257"/>
          </a:xfrm>
          <a:prstGeom prst="rect">
            <a:avLst/>
          </a:prstGeom>
          <a:solidFill>
            <a:schemeClr val="bg1"/>
          </a:solidFill>
          <a:ln w="57150">
            <a:solidFill>
              <a:srgbClr val="0069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8EB24-E14A-4B79-B624-7B4D6E98C810}"/>
              </a:ext>
            </a:extLst>
          </p:cNvPr>
          <p:cNvSpPr/>
          <p:nvPr/>
        </p:nvSpPr>
        <p:spPr>
          <a:xfrm>
            <a:off x="8151696" y="3273281"/>
            <a:ext cx="2736267" cy="487922"/>
          </a:xfrm>
          <a:prstGeom prst="rect">
            <a:avLst/>
          </a:prstGeom>
          <a:solidFill>
            <a:schemeClr val="bg1"/>
          </a:solidFill>
          <a:ln w="57150">
            <a:solidFill>
              <a:srgbClr val="0069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C82D81-E11E-49BF-B05E-BB322D9607DF}"/>
              </a:ext>
            </a:extLst>
          </p:cNvPr>
          <p:cNvSpPr/>
          <p:nvPr/>
        </p:nvSpPr>
        <p:spPr>
          <a:xfrm>
            <a:off x="8122220" y="1766277"/>
            <a:ext cx="2784143" cy="1649316"/>
          </a:xfrm>
          <a:prstGeom prst="rect">
            <a:avLst/>
          </a:prstGeom>
          <a:solidFill>
            <a:srgbClr val="006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B84426-8FC0-47C0-B1C8-77267004C895}"/>
              </a:ext>
            </a:extLst>
          </p:cNvPr>
          <p:cNvSpPr/>
          <p:nvPr/>
        </p:nvSpPr>
        <p:spPr>
          <a:xfrm>
            <a:off x="8106441" y="3879575"/>
            <a:ext cx="2784143" cy="1649315"/>
          </a:xfrm>
          <a:prstGeom prst="rect">
            <a:avLst/>
          </a:prstGeom>
          <a:solidFill>
            <a:srgbClr val="006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9" y="213633"/>
            <a:ext cx="2431742" cy="1317193"/>
          </a:xfrm>
          <a:prstGeom prst="rect">
            <a:avLst/>
          </a:prstGeom>
          <a:effectLst>
            <a:outerShdw blurRad="749300" dir="5400000" sx="107000" sy="107000" algn="ctr" rotWithShape="0">
              <a:schemeClr val="bg1"/>
            </a:outerShdw>
          </a:effectLst>
        </p:spPr>
      </p:pic>
      <p:sp>
        <p:nvSpPr>
          <p:cNvPr id="3" name="Rectangle 2"/>
          <p:cNvSpPr/>
          <p:nvPr/>
        </p:nvSpPr>
        <p:spPr>
          <a:xfrm rot="19107986">
            <a:off x="7853454" y="5815671"/>
            <a:ext cx="6838761" cy="546724"/>
          </a:xfrm>
          <a:prstGeom prst="rect">
            <a:avLst/>
          </a:prstGeom>
          <a:solidFill>
            <a:srgbClr val="006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093658">
            <a:off x="9949436" y="5794844"/>
            <a:ext cx="26200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ebas Neue" panose="020B0606020202050201" pitchFamily="34" charset="0"/>
              </a:rPr>
              <a:t>SUCCEED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D3A6F-4845-499B-B825-95DDE9D719BB}"/>
              </a:ext>
            </a:extLst>
          </p:cNvPr>
          <p:cNvSpPr txBox="1"/>
          <p:nvPr/>
        </p:nvSpPr>
        <p:spPr>
          <a:xfrm>
            <a:off x="130840" y="2188763"/>
            <a:ext cx="72890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SzPct val="109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4C38"/>
                </a:solidFill>
                <a:latin typeface="COCOGOOSE" panose="02000000000000000000" pitchFamily="2" charset="0"/>
              </a:rPr>
              <a:t>Virtualization – both live &amp; </a:t>
            </a:r>
          </a:p>
          <a:p>
            <a:pPr>
              <a:buSzPct val="109000"/>
            </a:pPr>
            <a:r>
              <a:rPr lang="en-US" sz="2800" dirty="0">
                <a:solidFill>
                  <a:srgbClr val="004C38"/>
                </a:solidFill>
                <a:latin typeface="COCOGOOSE" panose="02000000000000000000" pitchFamily="2" charset="0"/>
              </a:rPr>
              <a:t>     pre-recorded</a:t>
            </a:r>
          </a:p>
          <a:p>
            <a:pPr marL="514350" indent="-514350">
              <a:buSzPct val="109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4C38"/>
                </a:solidFill>
                <a:latin typeface="COCOGOOSE" panose="02000000000000000000" pitchFamily="2" charset="0"/>
              </a:rPr>
              <a:t>Spirit of commitment from faculty &amp; staff</a:t>
            </a:r>
          </a:p>
          <a:p>
            <a:pPr marL="514350" indent="-514350">
              <a:buSzPct val="109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4C38"/>
                </a:solidFill>
                <a:latin typeface="Arial Black" panose="020B0A04020102020204" pitchFamily="34" charset="0"/>
              </a:rPr>
              <a:t>24</a:t>
            </a:r>
            <a:r>
              <a:rPr lang="en-US" sz="2800" dirty="0">
                <a:solidFill>
                  <a:srgbClr val="004C38"/>
                </a:solidFill>
                <a:latin typeface="COCOGOOSE" panose="02000000000000000000" pitchFamily="2" charset="0"/>
              </a:rPr>
              <a:t>-hour physician coverage for students</a:t>
            </a:r>
          </a:p>
          <a:p>
            <a:pPr marL="514350" indent="-514350">
              <a:buSzPct val="109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4C38"/>
                </a:solidFill>
                <a:latin typeface="COCOGOOSE" panose="02000000000000000000" pitchFamily="2" charset="0"/>
              </a:rPr>
              <a:t>Flexibility to adapt, honed in the past six months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48E326-87E4-46ED-83EC-4AA09DCBBF91}"/>
              </a:ext>
            </a:extLst>
          </p:cNvPr>
          <p:cNvSpPr txBox="1"/>
          <p:nvPr/>
        </p:nvSpPr>
        <p:spPr>
          <a:xfrm>
            <a:off x="3278457" y="556632"/>
            <a:ext cx="70285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4C38"/>
                </a:solidFill>
                <a:latin typeface="Bebas Neue Bold" panose="020B0606020202050201" pitchFamily="34" charset="0"/>
              </a:rPr>
              <a:t>Innovation @ NMCC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906D47-F2F1-4FD4-BF58-E88D6E24BD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26855" y="1904557"/>
            <a:ext cx="2569496" cy="138586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67917A-00DE-4058-AE6D-76BBE4455E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17175" y="3988503"/>
            <a:ext cx="2539926" cy="13928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7481B2-F680-4201-9A52-8CE754582729}"/>
              </a:ext>
            </a:extLst>
          </p:cNvPr>
          <p:cNvSpPr txBox="1"/>
          <p:nvPr/>
        </p:nvSpPr>
        <p:spPr>
          <a:xfrm>
            <a:off x="8778065" y="3327795"/>
            <a:ext cx="18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4C38"/>
                </a:solidFill>
                <a:latin typeface="Bebas Neue Bold" panose="020B0606020202050201" pitchFamily="34" charset="0"/>
              </a:rPr>
              <a:t>ACTUAL TASK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29C380-C0D0-4E8D-B015-699F8DAEB67E}"/>
              </a:ext>
            </a:extLst>
          </p:cNvPr>
          <p:cNvSpPr txBox="1"/>
          <p:nvPr/>
        </p:nvSpPr>
        <p:spPr>
          <a:xfrm>
            <a:off x="8642775" y="5441834"/>
            <a:ext cx="204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4C38"/>
                </a:solidFill>
                <a:latin typeface="Bebas Neue Bold" panose="020B0606020202050201" pitchFamily="34" charset="0"/>
              </a:rPr>
              <a:t>Simulated TASK</a:t>
            </a:r>
          </a:p>
        </p:txBody>
      </p:sp>
    </p:spTree>
    <p:extLst>
      <p:ext uri="{BB962C8B-B14F-4D97-AF65-F5344CB8AC3E}">
        <p14:creationId xmlns:p14="http://schemas.microsoft.com/office/powerpoint/2010/main" val="2376438912"/>
      </p:ext>
    </p:extLst>
  </p:cSld>
  <p:clrMapOvr>
    <a:masterClrMapping/>
  </p:clrMapOvr>
</p:sld>
</file>

<file path=ppt/theme/theme1.xml><?xml version="1.0" encoding="utf-8"?>
<a:theme xmlns:a="http://schemas.openxmlformats.org/drawingml/2006/main" name="bubbl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bble Theme" id="{9FC4B633-93D0-4762-9191-59F8BC026A1D}" vid="{7EC68F8A-0D17-4176-B8D3-7E0985A0C5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 Theme</Template>
  <TotalTime>615</TotalTime>
  <Words>38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Bebas Neue</vt:lpstr>
      <vt:lpstr>Bebas Neue Bold</vt:lpstr>
      <vt:lpstr>Calibri</vt:lpstr>
      <vt:lpstr>Calibri Light</vt:lpstr>
      <vt:lpstr>COCOGOOSE</vt:lpstr>
      <vt:lpstr>Wingdings</vt:lpstr>
      <vt:lpstr>bubble Theme</vt:lpstr>
      <vt:lpstr>PowerPoint Presentation</vt:lpstr>
    </vt:vector>
  </TitlesOfParts>
  <Company>Northern Maine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NMCC</dc:title>
  <dc:creator>Wendy Bradstreet</dc:creator>
  <cp:lastModifiedBy>Maine Community College System</cp:lastModifiedBy>
  <cp:revision>68</cp:revision>
  <cp:lastPrinted>2016-02-02T16:00:42Z</cp:lastPrinted>
  <dcterms:created xsi:type="dcterms:W3CDTF">2016-02-02T15:03:34Z</dcterms:created>
  <dcterms:modified xsi:type="dcterms:W3CDTF">2020-08-13T15:32:23Z</dcterms:modified>
</cp:coreProperties>
</file>